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5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4" r:id="rId28"/>
    <p:sldId id="279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714"/>
  </p:normalViewPr>
  <p:slideViewPr>
    <p:cSldViewPr snapToGrid="0" snapToObjects="1">
      <p:cViewPr varScale="1">
        <p:scale>
          <a:sx n="151" d="100"/>
          <a:sy n="151" d="100"/>
        </p:scale>
        <p:origin x="7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1711-D817-704C-A0A6-45A56E787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4B3982-EAEA-AB45-A99A-A417BA0B6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2828C-5DA0-A94B-A1E0-C1FF1550C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CB97-A38F-2B45-A542-0D1EC1C299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39ECC-915B-D94B-8399-A1198322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B8FB1-30C6-9042-AF29-25946C91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C28C-E378-6B43-A884-7EBE4E5D1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4C406-5D87-4948-895D-C80E4486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95B8C-7FB5-F049-B40F-5C43C4C4C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47587-9A84-FD45-8E3E-1C108C78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CB97-A38F-2B45-A542-0D1EC1C299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45708-8125-4D46-A955-24D8A000E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35EF1-9B06-9F46-9577-B8D20198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C28C-E378-6B43-A884-7EBE4E5D1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0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996881-64A2-8B42-89BA-93F73B2DF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56189-DEF2-EB46-882D-EB19CEAA5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78BAA-BF56-1A42-B4EF-BF3740DC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CB97-A38F-2B45-A542-0D1EC1C299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7792E-5860-CC4C-9478-EE938889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AEBA3-5B4B-724E-AB1F-2BF5A169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C28C-E378-6B43-A884-7EBE4E5D1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0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7C30-8A3D-634C-A07B-DE99ED10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CD3EA-4246-984E-A12F-AAAC0952A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DD3B6-8F0F-2D4F-9CB1-36758E5F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CB97-A38F-2B45-A542-0D1EC1C299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04F5D-C701-0C4B-BA73-AD225002B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616FE-1474-564F-971D-6D361E22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C28C-E378-6B43-A884-7EBE4E5D1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72079-8691-0046-9436-231CF2C5E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35B51-795C-A348-99BF-E74EE43F3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F3394-817D-1247-A743-C4584A05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CB97-A38F-2B45-A542-0D1EC1C299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98B53-6B98-B14C-9A4B-2972606E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2A37D-0EA8-2947-B702-7F33E9F0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C28C-E378-6B43-A884-7EBE4E5D1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4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2D3B9-8D89-3C44-80FE-1A546CA3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3F2A9-123B-3B45-BD7E-0CBB9254D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B7802-27CA-074B-9427-6BD088A22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F361C-3A45-3F4B-9B52-A1B05A62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CB97-A38F-2B45-A542-0D1EC1C299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46F44-F0AB-A242-9862-B17D7E40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9A1AF-7779-9B4C-929E-0CAC714D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C28C-E378-6B43-A884-7EBE4E5D1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9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2507F-063D-814C-B01D-0A0F6D9FA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0DF07-9143-3343-89DF-3E6235738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25CE2-2402-4E49-A30F-084E406AB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3B98F-3209-E641-B42A-B0A10BF48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24B84F-347D-DF41-9C8B-264ADA584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74FC21-8D43-8840-9C9B-66FAFE23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CB97-A38F-2B45-A542-0D1EC1C299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CEFDAA-257B-354A-AA64-A3E2C2DDB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A89DAF-D555-CF4A-866F-32FEAD9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C28C-E378-6B43-A884-7EBE4E5D1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2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9980C-53F6-3241-9029-048AC39B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AE115B-A071-AE47-A734-260B0171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CB97-A38F-2B45-A542-0D1EC1C299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D7C4F-4382-3142-9D9C-076F2455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FFF75-1516-E14A-9ED5-4D2FEC5DF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C28C-E378-6B43-A884-7EBE4E5D1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7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B1653-D4E7-5A4F-82A9-ACFAB176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CB97-A38F-2B45-A542-0D1EC1C299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8F44C-A16B-0E4A-93E4-E79C9BEA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5EDCF-469D-694E-854B-BFBF3D33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C28C-E378-6B43-A884-7EBE4E5D1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3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FA60-CF5C-7D48-B655-93861CA46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51849-A608-2D4D-B4A5-A6AEAB07E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53508-E2C7-C64E-98B5-E78694595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07261-94CE-6649-833D-D0C33A631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CB97-A38F-2B45-A542-0D1EC1C299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6CD77-9CA4-EA4A-B676-173D6702D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32018-994D-AD4D-8E0A-FA9B5E8F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C28C-E378-6B43-A884-7EBE4E5D1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1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5517-6017-7842-AC30-1FB870B4F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AF88E-F01F-F942-915F-58BE347B5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4BBA3-F664-D84C-A8CB-EBDA1E801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9E257-BAC9-E747-972F-BD8001C3C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CB97-A38F-2B45-A542-0D1EC1C299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085DC-58DF-7D41-9F62-9EB86183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21A74-94C2-214C-8075-7FA1D970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C28C-E378-6B43-A884-7EBE4E5D1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122414-D17A-FC41-BF38-6868E700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D9A18-D4A6-E641-BC21-181C72BD4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71C15-EB55-9A44-8272-E2F0CCF35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5CB97-A38F-2B45-A542-0D1EC1C299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B5FE5-779A-2149-9A81-F138B929F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28653-A4EB-474B-95CD-A22C774ED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FC28C-E378-6B43-A884-7EBE4E5D1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C5DD24-1B61-FF4C-AD1F-3A702F802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51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564C4A-E5F9-3148-AE3D-86BE37B02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0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440445-17CB-204A-AB35-4C5907185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9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7CC2E0-E61D-404F-B333-B3030364A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16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F1D23-3C3A-A24D-A999-BE22948CE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80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DEF1A4-A3BC-004C-B1D6-1F47E2B32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16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31970A-936D-B747-8CF7-CC16D170D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15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63483E-E84C-DC42-9461-620FA2355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2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4C0E3-C732-7C4A-A99C-854A923A3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96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F55DF-19E9-1341-B0D8-0F78EF6AE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47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343D23-2B7B-8340-AF30-6BD0837E5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1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62A32D-A249-794E-849C-F024A9E23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84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68789E-AEBE-1C4A-A88B-6D3651EFA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02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CEFD23-2D2D-BB41-8FBC-097603B69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45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D84B4F-BA07-2D40-AD42-0D4D8FF9E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16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0703C7-2530-D644-8A2A-4B32E82B6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42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AC79C7-96CF-904A-BD47-C0850BA44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72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1EBB2F-DE70-904D-84E2-5ADFDADDE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27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2B3464-0153-454F-A55A-1578E897A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27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273C33-B12F-114D-97FE-544E5AAE9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68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E8EF3B-1234-A942-A47A-AD28C3EA7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23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47C55-BD2B-4E47-8904-24501A43E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2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D8B02-A308-CF4C-B428-36F64634D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3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3B7C0-7F33-4D48-A7A0-695DE475E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1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43A6EB-ABBB-834C-A179-61A8026E3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6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75788E-ED64-634A-82E6-52A1E83D3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2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9E305F-EC60-E74F-8147-9AAF0C3F5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61B40B-6A0C-8B4B-B6A2-663781E7F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7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55688F-BF1F-8642-89D9-375B59CFB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44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Macintosh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2020-02-27T19:41:51Z</dcterms:created>
  <dcterms:modified xsi:type="dcterms:W3CDTF">2020-03-06T22:10:37Z</dcterms:modified>
</cp:coreProperties>
</file>