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722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41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90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41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00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9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60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47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25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07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08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02855-6B92-409F-8D5B-2D9AA786CE7D}" type="datetimeFigureOut">
              <a:rPr lang="es-MX" smtClean="0"/>
              <a:t>15/05/2020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B187-2BB7-42F7-87C6-231A878341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64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273303" y="0"/>
            <a:ext cx="8918698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B535C5-9F47-46D0-8C68-842285485E99}"/>
              </a:ext>
            </a:extLst>
          </p:cNvPr>
          <p:cNvSpPr txBox="1"/>
          <p:nvPr/>
        </p:nvSpPr>
        <p:spPr>
          <a:xfrm>
            <a:off x="710774" y="1600200"/>
            <a:ext cx="91124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1.- A) Tendremos Capacitaciones de Productos y Servicios los jueves con previa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invitación.</a:t>
            </a: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B) Tendremos Sesión para presentar el Modelo de Negocio para el Club de “BG Associate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Partners” los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viernes con previa invitación.</a:t>
            </a: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Todo asociado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o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prospecto de asociado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“Asociado Junior” que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esté registrado, no tendrá el derecho de reservar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lugar. Se mandará currículo con previa anticipación, registro y correo con la Gloria Ruiz al: </a:t>
            </a:r>
            <a:r>
              <a:rPr lang="es-MX" sz="2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gloria.ruiz@bgadvisors.mx</a:t>
            </a:r>
            <a:endParaRPr lang="es-MX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2.- Tendremos 3 tipos de Asociados:</a:t>
            </a: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A) Associate Senior 1er Grado</a:t>
            </a: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Associate Junior 2º Grado</a:t>
            </a: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C) RP´s  </a:t>
            </a: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0774" y="448177"/>
            <a:ext cx="4523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GUIA DE ASOCIADOS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273302" y="0"/>
            <a:ext cx="8918698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6F8436F-2130-457C-8D2A-4A92A13A6EB0}"/>
              </a:ext>
            </a:extLst>
          </p:cNvPr>
          <p:cNvSpPr txBox="1"/>
          <p:nvPr/>
        </p:nvSpPr>
        <p:spPr>
          <a:xfrm>
            <a:off x="548639" y="792750"/>
            <a:ext cx="9405257" cy="6630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3.- Se firmarán 2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tipos de contratos:</a:t>
            </a: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A) Contrato de Confidencialidad de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información fiscal estratégica de nómina con BG </a:t>
            </a:r>
            <a:r>
              <a:rPr lang="es-MX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Advisors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B) Contrato Mercantil de Comisiones con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QUO, LXP, BG </a:t>
            </a:r>
            <a:r>
              <a:rPr lang="es-MX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Advisors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BG LUXURY REAL ESTATE S.A.DE C.V.</a:t>
            </a: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 Pago de Comisiones: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Servicios Fiscales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 día 15 de cada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mes, se pagarán de acuerdo a las necesidades del asociado: 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QUO: En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efectivo (se cobra el .25 del monto total y se entrega en sobre con la Lic. Miriam España en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oficinas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QUO;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Depósito a una cuenta del asociado vía Sindicato (se cobra el 3% del monto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Todo con su respectivo desglose de comisiones y movimientos de cada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cliente. LXP: NO COBRA COMISION Y ES VÍA DEPÓSITO SIN CARGA FISCAL.</a:t>
            </a: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Venta de Seguros y Planes de Inversión: A más tardar el día 15 de cada mes. En Efectivo (se 	cobra el 2.5% del monto total y se entrega en sobre con la Lic. Alejandra Martínez en las oficinas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BG </a:t>
            </a:r>
            <a:r>
              <a:rPr lang="es-MX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Advisors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Se entregará al asociado su respectivo desglose de comisiones mensuales.</a:t>
            </a: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264C26-F9EC-4D1E-8708-AF24F0218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7" t="12726" r="19155" b="5665"/>
          <a:stretch/>
        </p:blipFill>
        <p:spPr>
          <a:xfrm>
            <a:off x="3273302" y="0"/>
            <a:ext cx="8918698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1CFC723-15E0-4F86-8719-9FE800DF7F09}"/>
              </a:ext>
            </a:extLst>
          </p:cNvPr>
          <p:cNvSpPr txBox="1"/>
          <p:nvPr/>
        </p:nvSpPr>
        <p:spPr>
          <a:xfrm>
            <a:off x="496389" y="557354"/>
            <a:ext cx="9694176" cy="678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Servicios Inmobiliarios: Pago de Inmediato en Efectivo o Cheque al momento de que el cliente efectúe el pago de su inversión. </a:t>
            </a: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5.- Herramientas de Ventas para el Club de “BG Associate Partners”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6.- Citas: toda gestión para reuniones y citas serán registradas </a:t>
            </a:r>
            <a:r>
              <a:rPr lang="es-MX" sz="20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MX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confirmadas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Gloria Ruiz a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teléfonos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Cel. y WhatsApp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811 689 3012 </a:t>
            </a:r>
            <a:r>
              <a:rPr lang="es-MX" sz="2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MX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83 63 64 17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Todo cliente será registrado en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favor del asociado y tendrá como máximo un tiempo de 3 meses a partir del registro, si no hubo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alguna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operación quedará libre.</a:t>
            </a: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7.- Acompañamiento y apoyo a asociados:</a:t>
            </a: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A) 1ª CITA: Serán acompañados por el Lic. Benny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Garza o Tomás García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 presentación del Portafolio de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Servicios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BG Advisors.</a:t>
            </a: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B) 2ª Cita: Servicios Fiscales: Lic. Thomas Kane,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Lic. Mariano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Meléndez, Lic. Marcelo Villarreal y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Lic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Miriam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García del despacho QUO y Raúl Monter o Lic. Jorge Blanco del despacho LXP.</a:t>
            </a:r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es-MX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</a:p>
          <a:p>
            <a:pPr algn="just"/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5394" y="391886"/>
            <a:ext cx="84386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Asesoría y Venta de Seguros de Vida, Gastos Médicos y Planes de Inversión: Benny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Garza</a:t>
            </a:r>
          </a:p>
          <a:p>
            <a:pPr algn="just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Inmobiliario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Benny Garza, Ing. Alejandro Fernández, Arq. Jorge Villarreal y Arq. Marcelo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Máynez, Celeste Marchessini.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80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Hp</cp:lastModifiedBy>
  <cp:revision>45</cp:revision>
  <dcterms:created xsi:type="dcterms:W3CDTF">2020-02-20T15:33:20Z</dcterms:created>
  <dcterms:modified xsi:type="dcterms:W3CDTF">2020-05-15T16:39:52Z</dcterms:modified>
</cp:coreProperties>
</file>